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7" r:id="rId2"/>
  </p:sldIdLst>
  <p:sldSz cx="23399750" cy="31199138"/>
  <p:notesSz cx="6858000" cy="9144000"/>
  <p:defaultTextStyle>
    <a:defPPr>
      <a:defRPr lang="en-US"/>
    </a:defPPr>
    <a:lvl1pPr marL="0" algn="l" defTabSz="779894" rtl="0" eaLnBrk="1" latinLnBrk="0" hangingPunct="1">
      <a:defRPr sz="3071" kern="1200">
        <a:solidFill>
          <a:schemeClr val="tx1"/>
        </a:solidFill>
        <a:latin typeface="+mn-lt"/>
        <a:ea typeface="+mn-ea"/>
        <a:cs typeface="+mn-cs"/>
      </a:defRPr>
    </a:lvl1pPr>
    <a:lvl2pPr marL="779894" algn="l" defTabSz="779894" rtl="0" eaLnBrk="1" latinLnBrk="0" hangingPunct="1">
      <a:defRPr sz="3071" kern="1200">
        <a:solidFill>
          <a:schemeClr val="tx1"/>
        </a:solidFill>
        <a:latin typeface="+mn-lt"/>
        <a:ea typeface="+mn-ea"/>
        <a:cs typeface="+mn-cs"/>
      </a:defRPr>
    </a:lvl2pPr>
    <a:lvl3pPr marL="1559789" algn="l" defTabSz="779894" rtl="0" eaLnBrk="1" latinLnBrk="0" hangingPunct="1">
      <a:defRPr sz="3071" kern="1200">
        <a:solidFill>
          <a:schemeClr val="tx1"/>
        </a:solidFill>
        <a:latin typeface="+mn-lt"/>
        <a:ea typeface="+mn-ea"/>
        <a:cs typeface="+mn-cs"/>
      </a:defRPr>
    </a:lvl3pPr>
    <a:lvl4pPr marL="2339685" algn="l" defTabSz="779894" rtl="0" eaLnBrk="1" latinLnBrk="0" hangingPunct="1">
      <a:defRPr sz="3071" kern="1200">
        <a:solidFill>
          <a:schemeClr val="tx1"/>
        </a:solidFill>
        <a:latin typeface="+mn-lt"/>
        <a:ea typeface="+mn-ea"/>
        <a:cs typeface="+mn-cs"/>
      </a:defRPr>
    </a:lvl4pPr>
    <a:lvl5pPr marL="3119580" algn="l" defTabSz="779894" rtl="0" eaLnBrk="1" latinLnBrk="0" hangingPunct="1">
      <a:defRPr sz="3071" kern="1200">
        <a:solidFill>
          <a:schemeClr val="tx1"/>
        </a:solidFill>
        <a:latin typeface="+mn-lt"/>
        <a:ea typeface="+mn-ea"/>
        <a:cs typeface="+mn-cs"/>
      </a:defRPr>
    </a:lvl5pPr>
    <a:lvl6pPr marL="3899474" algn="l" defTabSz="779894" rtl="0" eaLnBrk="1" latinLnBrk="0" hangingPunct="1">
      <a:defRPr sz="3071" kern="1200">
        <a:solidFill>
          <a:schemeClr val="tx1"/>
        </a:solidFill>
        <a:latin typeface="+mn-lt"/>
        <a:ea typeface="+mn-ea"/>
        <a:cs typeface="+mn-cs"/>
      </a:defRPr>
    </a:lvl6pPr>
    <a:lvl7pPr marL="4679369" algn="l" defTabSz="779894" rtl="0" eaLnBrk="1" latinLnBrk="0" hangingPunct="1">
      <a:defRPr sz="3071" kern="1200">
        <a:solidFill>
          <a:schemeClr val="tx1"/>
        </a:solidFill>
        <a:latin typeface="+mn-lt"/>
        <a:ea typeface="+mn-ea"/>
        <a:cs typeface="+mn-cs"/>
      </a:defRPr>
    </a:lvl7pPr>
    <a:lvl8pPr marL="5459263" algn="l" defTabSz="779894" rtl="0" eaLnBrk="1" latinLnBrk="0" hangingPunct="1">
      <a:defRPr sz="3071" kern="1200">
        <a:solidFill>
          <a:schemeClr val="tx1"/>
        </a:solidFill>
        <a:latin typeface="+mn-lt"/>
        <a:ea typeface="+mn-ea"/>
        <a:cs typeface="+mn-cs"/>
      </a:defRPr>
    </a:lvl8pPr>
    <a:lvl9pPr marL="6239158" algn="l" defTabSz="779894" rtl="0" eaLnBrk="1" latinLnBrk="0" hangingPunct="1">
      <a:defRPr sz="3071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D7AC3CCA-C797-4891-BE02-D94E43425B78}" styleName="보통 스타일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20" d="100"/>
          <a:sy n="20" d="100"/>
        </p:scale>
        <p:origin x="2091" y="5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4981" y="5105972"/>
            <a:ext cx="19889788" cy="10861922"/>
          </a:xfrm>
        </p:spPr>
        <p:txBody>
          <a:bodyPr anchor="b"/>
          <a:lstStyle>
            <a:lvl1pPr algn="ctr">
              <a:defRPr sz="15354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24969" y="16386772"/>
            <a:ext cx="17549813" cy="7532567"/>
          </a:xfrm>
        </p:spPr>
        <p:txBody>
          <a:bodyPr/>
          <a:lstStyle>
            <a:lvl1pPr marL="0" indent="0" algn="ctr">
              <a:buNone/>
              <a:defRPr sz="6142"/>
            </a:lvl1pPr>
            <a:lvl2pPr marL="1169975" indent="0" algn="ctr">
              <a:buNone/>
              <a:defRPr sz="5118"/>
            </a:lvl2pPr>
            <a:lvl3pPr marL="2339950" indent="0" algn="ctr">
              <a:buNone/>
              <a:defRPr sz="4606"/>
            </a:lvl3pPr>
            <a:lvl4pPr marL="3509924" indent="0" algn="ctr">
              <a:buNone/>
              <a:defRPr sz="4094"/>
            </a:lvl4pPr>
            <a:lvl5pPr marL="4679899" indent="0" algn="ctr">
              <a:buNone/>
              <a:defRPr sz="4094"/>
            </a:lvl5pPr>
            <a:lvl6pPr marL="5849874" indent="0" algn="ctr">
              <a:buNone/>
              <a:defRPr sz="4094"/>
            </a:lvl6pPr>
            <a:lvl7pPr marL="7019849" indent="0" algn="ctr">
              <a:buNone/>
              <a:defRPr sz="4094"/>
            </a:lvl7pPr>
            <a:lvl8pPr marL="8189824" indent="0" algn="ctr">
              <a:buNone/>
              <a:defRPr sz="4094"/>
            </a:lvl8pPr>
            <a:lvl9pPr marL="9359798" indent="0" algn="ctr">
              <a:buNone/>
              <a:defRPr sz="4094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24622-981E-4621-ADE3-C456B07852F3}" type="datetimeFigureOut">
              <a:rPr lang="ko-KR" altLang="en-US" smtClean="0"/>
              <a:t>2024-02-02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E8A31-BD4F-42B7-87BD-974FBEA9E9D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170990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24622-981E-4621-ADE3-C456B07852F3}" type="datetimeFigureOut">
              <a:rPr lang="ko-KR" altLang="en-US" smtClean="0"/>
              <a:t>2024-02-02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E8A31-BD4F-42B7-87BD-974FBEA9E9D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832640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6547" y="7778128"/>
            <a:ext cx="20182284" cy="12977972"/>
          </a:xfrm>
        </p:spPr>
        <p:txBody>
          <a:bodyPr anchor="b"/>
          <a:lstStyle>
            <a:lvl1pPr>
              <a:defRPr sz="15354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96547" y="20878877"/>
            <a:ext cx="20182284" cy="6824809"/>
          </a:xfrm>
        </p:spPr>
        <p:txBody>
          <a:bodyPr/>
          <a:lstStyle>
            <a:lvl1pPr marL="0" indent="0">
              <a:buNone/>
              <a:defRPr sz="6142">
                <a:solidFill>
                  <a:schemeClr val="tx1"/>
                </a:solidFill>
              </a:defRPr>
            </a:lvl1pPr>
            <a:lvl2pPr marL="1169975" indent="0">
              <a:buNone/>
              <a:defRPr sz="5118">
                <a:solidFill>
                  <a:schemeClr val="tx1">
                    <a:tint val="75000"/>
                  </a:schemeClr>
                </a:solidFill>
              </a:defRPr>
            </a:lvl2pPr>
            <a:lvl3pPr marL="2339950" indent="0">
              <a:buNone/>
              <a:defRPr sz="4606">
                <a:solidFill>
                  <a:schemeClr val="tx1">
                    <a:tint val="75000"/>
                  </a:schemeClr>
                </a:solidFill>
              </a:defRPr>
            </a:lvl3pPr>
            <a:lvl4pPr marL="3509924" indent="0">
              <a:buNone/>
              <a:defRPr sz="4094">
                <a:solidFill>
                  <a:schemeClr val="tx1">
                    <a:tint val="75000"/>
                  </a:schemeClr>
                </a:solidFill>
              </a:defRPr>
            </a:lvl4pPr>
            <a:lvl5pPr marL="4679899" indent="0">
              <a:buNone/>
              <a:defRPr sz="4094">
                <a:solidFill>
                  <a:schemeClr val="tx1">
                    <a:tint val="75000"/>
                  </a:schemeClr>
                </a:solidFill>
              </a:defRPr>
            </a:lvl5pPr>
            <a:lvl6pPr marL="5849874" indent="0">
              <a:buNone/>
              <a:defRPr sz="4094">
                <a:solidFill>
                  <a:schemeClr val="tx1">
                    <a:tint val="75000"/>
                  </a:schemeClr>
                </a:solidFill>
              </a:defRPr>
            </a:lvl6pPr>
            <a:lvl7pPr marL="7019849" indent="0">
              <a:buNone/>
              <a:defRPr sz="4094">
                <a:solidFill>
                  <a:schemeClr val="tx1">
                    <a:tint val="75000"/>
                  </a:schemeClr>
                </a:solidFill>
              </a:defRPr>
            </a:lvl7pPr>
            <a:lvl8pPr marL="8189824" indent="0">
              <a:buNone/>
              <a:defRPr sz="4094">
                <a:solidFill>
                  <a:schemeClr val="tx1">
                    <a:tint val="75000"/>
                  </a:schemeClr>
                </a:solidFill>
              </a:defRPr>
            </a:lvl8pPr>
            <a:lvl9pPr marL="9359798" indent="0">
              <a:buNone/>
              <a:defRPr sz="409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24622-981E-4621-ADE3-C456B07852F3}" type="datetimeFigureOut">
              <a:rPr lang="ko-KR" altLang="en-US" smtClean="0"/>
              <a:t>2024-02-02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E8A31-BD4F-42B7-87BD-974FBEA9E9D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329957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08733" y="8305326"/>
            <a:ext cx="9944894" cy="19795566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846123" y="8305326"/>
            <a:ext cx="9944894" cy="19795566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24622-981E-4621-ADE3-C456B07852F3}" type="datetimeFigureOut">
              <a:rPr lang="ko-KR" altLang="en-US" smtClean="0"/>
              <a:t>2024-02-02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E8A31-BD4F-42B7-87BD-974FBEA9E9D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65549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1781" y="1661072"/>
            <a:ext cx="20182284" cy="6030391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11783" y="7648125"/>
            <a:ext cx="9899190" cy="3748227"/>
          </a:xfrm>
        </p:spPr>
        <p:txBody>
          <a:bodyPr anchor="b"/>
          <a:lstStyle>
            <a:lvl1pPr marL="0" indent="0">
              <a:buNone/>
              <a:defRPr sz="6142" b="1"/>
            </a:lvl1pPr>
            <a:lvl2pPr marL="1169975" indent="0">
              <a:buNone/>
              <a:defRPr sz="5118" b="1"/>
            </a:lvl2pPr>
            <a:lvl3pPr marL="2339950" indent="0">
              <a:buNone/>
              <a:defRPr sz="4606" b="1"/>
            </a:lvl3pPr>
            <a:lvl4pPr marL="3509924" indent="0">
              <a:buNone/>
              <a:defRPr sz="4094" b="1"/>
            </a:lvl4pPr>
            <a:lvl5pPr marL="4679899" indent="0">
              <a:buNone/>
              <a:defRPr sz="4094" b="1"/>
            </a:lvl5pPr>
            <a:lvl6pPr marL="5849874" indent="0">
              <a:buNone/>
              <a:defRPr sz="4094" b="1"/>
            </a:lvl6pPr>
            <a:lvl7pPr marL="7019849" indent="0">
              <a:buNone/>
              <a:defRPr sz="4094" b="1"/>
            </a:lvl7pPr>
            <a:lvl8pPr marL="8189824" indent="0">
              <a:buNone/>
              <a:defRPr sz="4094" b="1"/>
            </a:lvl8pPr>
            <a:lvl9pPr marL="9359798" indent="0">
              <a:buNone/>
              <a:defRPr sz="4094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11783" y="11396352"/>
            <a:ext cx="9899190" cy="16762317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1846124" y="7648125"/>
            <a:ext cx="9947942" cy="3748227"/>
          </a:xfrm>
        </p:spPr>
        <p:txBody>
          <a:bodyPr anchor="b"/>
          <a:lstStyle>
            <a:lvl1pPr marL="0" indent="0">
              <a:buNone/>
              <a:defRPr sz="6142" b="1"/>
            </a:lvl1pPr>
            <a:lvl2pPr marL="1169975" indent="0">
              <a:buNone/>
              <a:defRPr sz="5118" b="1"/>
            </a:lvl2pPr>
            <a:lvl3pPr marL="2339950" indent="0">
              <a:buNone/>
              <a:defRPr sz="4606" b="1"/>
            </a:lvl3pPr>
            <a:lvl4pPr marL="3509924" indent="0">
              <a:buNone/>
              <a:defRPr sz="4094" b="1"/>
            </a:lvl4pPr>
            <a:lvl5pPr marL="4679899" indent="0">
              <a:buNone/>
              <a:defRPr sz="4094" b="1"/>
            </a:lvl5pPr>
            <a:lvl6pPr marL="5849874" indent="0">
              <a:buNone/>
              <a:defRPr sz="4094" b="1"/>
            </a:lvl6pPr>
            <a:lvl7pPr marL="7019849" indent="0">
              <a:buNone/>
              <a:defRPr sz="4094" b="1"/>
            </a:lvl7pPr>
            <a:lvl8pPr marL="8189824" indent="0">
              <a:buNone/>
              <a:defRPr sz="4094" b="1"/>
            </a:lvl8pPr>
            <a:lvl9pPr marL="9359798" indent="0">
              <a:buNone/>
              <a:defRPr sz="4094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1846124" y="11396352"/>
            <a:ext cx="9947942" cy="16762317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24622-981E-4621-ADE3-C456B07852F3}" type="datetimeFigureOut">
              <a:rPr lang="ko-KR" altLang="en-US" smtClean="0"/>
              <a:t>2024-02-02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E8A31-BD4F-42B7-87BD-974FBEA9E9D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498600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24622-981E-4621-ADE3-C456B07852F3}" type="datetimeFigureOut">
              <a:rPr lang="ko-KR" altLang="en-US" smtClean="0"/>
              <a:t>2024-02-02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E8A31-BD4F-42B7-87BD-974FBEA9E9D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675624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24622-981E-4621-ADE3-C456B07852F3}" type="datetimeFigureOut">
              <a:rPr lang="ko-KR" altLang="en-US" smtClean="0"/>
              <a:t>2024-02-02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E8A31-BD4F-42B7-87BD-974FBEA9E9D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436325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1781" y="2079942"/>
            <a:ext cx="7547028" cy="7279799"/>
          </a:xfrm>
        </p:spPr>
        <p:txBody>
          <a:bodyPr anchor="b"/>
          <a:lstStyle>
            <a:lvl1pPr>
              <a:defRPr sz="8189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47942" y="4492105"/>
            <a:ext cx="11846123" cy="22171610"/>
          </a:xfrm>
        </p:spPr>
        <p:txBody>
          <a:bodyPr/>
          <a:lstStyle>
            <a:lvl1pPr>
              <a:defRPr sz="8189"/>
            </a:lvl1pPr>
            <a:lvl2pPr>
              <a:defRPr sz="7165"/>
            </a:lvl2pPr>
            <a:lvl3pPr>
              <a:defRPr sz="6142"/>
            </a:lvl3pPr>
            <a:lvl4pPr>
              <a:defRPr sz="5118"/>
            </a:lvl4pPr>
            <a:lvl5pPr>
              <a:defRPr sz="5118"/>
            </a:lvl5pPr>
            <a:lvl6pPr>
              <a:defRPr sz="5118"/>
            </a:lvl6pPr>
            <a:lvl7pPr>
              <a:defRPr sz="5118"/>
            </a:lvl7pPr>
            <a:lvl8pPr>
              <a:defRPr sz="5118"/>
            </a:lvl8pPr>
            <a:lvl9pPr>
              <a:defRPr sz="5118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11781" y="9359741"/>
            <a:ext cx="7547028" cy="17340079"/>
          </a:xfrm>
        </p:spPr>
        <p:txBody>
          <a:bodyPr/>
          <a:lstStyle>
            <a:lvl1pPr marL="0" indent="0">
              <a:buNone/>
              <a:defRPr sz="4094"/>
            </a:lvl1pPr>
            <a:lvl2pPr marL="1169975" indent="0">
              <a:buNone/>
              <a:defRPr sz="3583"/>
            </a:lvl2pPr>
            <a:lvl3pPr marL="2339950" indent="0">
              <a:buNone/>
              <a:defRPr sz="3071"/>
            </a:lvl3pPr>
            <a:lvl4pPr marL="3509924" indent="0">
              <a:buNone/>
              <a:defRPr sz="2559"/>
            </a:lvl4pPr>
            <a:lvl5pPr marL="4679899" indent="0">
              <a:buNone/>
              <a:defRPr sz="2559"/>
            </a:lvl5pPr>
            <a:lvl6pPr marL="5849874" indent="0">
              <a:buNone/>
              <a:defRPr sz="2559"/>
            </a:lvl6pPr>
            <a:lvl7pPr marL="7019849" indent="0">
              <a:buNone/>
              <a:defRPr sz="2559"/>
            </a:lvl7pPr>
            <a:lvl8pPr marL="8189824" indent="0">
              <a:buNone/>
              <a:defRPr sz="2559"/>
            </a:lvl8pPr>
            <a:lvl9pPr marL="9359798" indent="0">
              <a:buNone/>
              <a:defRPr sz="2559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24622-981E-4621-ADE3-C456B07852F3}" type="datetimeFigureOut">
              <a:rPr lang="ko-KR" altLang="en-US" smtClean="0"/>
              <a:t>2024-02-02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E8A31-BD4F-42B7-87BD-974FBEA9E9D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839734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1781" y="2079942"/>
            <a:ext cx="7547028" cy="7279799"/>
          </a:xfrm>
        </p:spPr>
        <p:txBody>
          <a:bodyPr anchor="b"/>
          <a:lstStyle>
            <a:lvl1pPr>
              <a:defRPr sz="8189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947942" y="4492105"/>
            <a:ext cx="11846123" cy="22171610"/>
          </a:xfrm>
        </p:spPr>
        <p:txBody>
          <a:bodyPr anchor="t"/>
          <a:lstStyle>
            <a:lvl1pPr marL="0" indent="0">
              <a:buNone/>
              <a:defRPr sz="8189"/>
            </a:lvl1pPr>
            <a:lvl2pPr marL="1169975" indent="0">
              <a:buNone/>
              <a:defRPr sz="7165"/>
            </a:lvl2pPr>
            <a:lvl3pPr marL="2339950" indent="0">
              <a:buNone/>
              <a:defRPr sz="6142"/>
            </a:lvl3pPr>
            <a:lvl4pPr marL="3509924" indent="0">
              <a:buNone/>
              <a:defRPr sz="5118"/>
            </a:lvl4pPr>
            <a:lvl5pPr marL="4679899" indent="0">
              <a:buNone/>
              <a:defRPr sz="5118"/>
            </a:lvl5pPr>
            <a:lvl6pPr marL="5849874" indent="0">
              <a:buNone/>
              <a:defRPr sz="5118"/>
            </a:lvl6pPr>
            <a:lvl7pPr marL="7019849" indent="0">
              <a:buNone/>
              <a:defRPr sz="5118"/>
            </a:lvl7pPr>
            <a:lvl8pPr marL="8189824" indent="0">
              <a:buNone/>
              <a:defRPr sz="5118"/>
            </a:lvl8pPr>
            <a:lvl9pPr marL="9359798" indent="0">
              <a:buNone/>
              <a:defRPr sz="5118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11781" y="9359741"/>
            <a:ext cx="7547028" cy="17340079"/>
          </a:xfrm>
        </p:spPr>
        <p:txBody>
          <a:bodyPr/>
          <a:lstStyle>
            <a:lvl1pPr marL="0" indent="0">
              <a:buNone/>
              <a:defRPr sz="4094"/>
            </a:lvl1pPr>
            <a:lvl2pPr marL="1169975" indent="0">
              <a:buNone/>
              <a:defRPr sz="3583"/>
            </a:lvl2pPr>
            <a:lvl3pPr marL="2339950" indent="0">
              <a:buNone/>
              <a:defRPr sz="3071"/>
            </a:lvl3pPr>
            <a:lvl4pPr marL="3509924" indent="0">
              <a:buNone/>
              <a:defRPr sz="2559"/>
            </a:lvl4pPr>
            <a:lvl5pPr marL="4679899" indent="0">
              <a:buNone/>
              <a:defRPr sz="2559"/>
            </a:lvl5pPr>
            <a:lvl6pPr marL="5849874" indent="0">
              <a:buNone/>
              <a:defRPr sz="2559"/>
            </a:lvl6pPr>
            <a:lvl7pPr marL="7019849" indent="0">
              <a:buNone/>
              <a:defRPr sz="2559"/>
            </a:lvl7pPr>
            <a:lvl8pPr marL="8189824" indent="0">
              <a:buNone/>
              <a:defRPr sz="2559"/>
            </a:lvl8pPr>
            <a:lvl9pPr marL="9359798" indent="0">
              <a:buNone/>
              <a:defRPr sz="2559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24622-981E-4621-ADE3-C456B07852F3}" type="datetimeFigureOut">
              <a:rPr lang="ko-KR" altLang="en-US" smtClean="0"/>
              <a:t>2024-02-02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E8A31-BD4F-42B7-87BD-974FBEA9E9D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766666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24622-981E-4621-ADE3-C456B07852F3}" type="datetimeFigureOut">
              <a:rPr lang="ko-KR" altLang="en-US" smtClean="0"/>
              <a:t>2024-02-02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E8A31-BD4F-42B7-87BD-974FBEA9E9D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315979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6745447" y="1661065"/>
            <a:ext cx="5045571" cy="2643982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08734" y="1661065"/>
            <a:ext cx="14844216" cy="2643982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24622-981E-4621-ADE3-C456B07852F3}" type="datetimeFigureOut">
              <a:rPr lang="ko-KR" altLang="en-US" smtClean="0"/>
              <a:t>2024-02-02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E8A31-BD4F-42B7-87BD-974FBEA9E9D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030825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08733" y="1661072"/>
            <a:ext cx="20182284" cy="60303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8733" y="8305326"/>
            <a:ext cx="20182284" cy="197955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08733" y="28916986"/>
            <a:ext cx="5264944" cy="16610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0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724622-981E-4621-ADE3-C456B07852F3}" type="datetimeFigureOut">
              <a:rPr lang="ko-KR" altLang="en-US" smtClean="0"/>
              <a:t>2024-02-02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751167" y="28916986"/>
            <a:ext cx="7897416" cy="16610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0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6526073" y="28916986"/>
            <a:ext cx="5264944" cy="16610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0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E8A31-BD4F-42B7-87BD-974FBEA9E9D6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B9608AD0-BB14-99BF-1974-83F2B843D11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142" y="13000211"/>
            <a:ext cx="12435469" cy="8384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387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2339950" rtl="0" eaLnBrk="1" latinLnBrk="1" hangingPunct="1">
        <a:lnSpc>
          <a:spcPct val="90000"/>
        </a:lnSpc>
        <a:spcBef>
          <a:spcPct val="0"/>
        </a:spcBef>
        <a:buNone/>
        <a:defRPr sz="112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84987" indent="-584987" algn="l" defTabSz="2339950" rtl="0" eaLnBrk="1" latinLnBrk="1" hangingPunct="1">
        <a:lnSpc>
          <a:spcPct val="90000"/>
        </a:lnSpc>
        <a:spcBef>
          <a:spcPts val="2559"/>
        </a:spcBef>
        <a:buFont typeface="Arial" panose="020B0604020202020204" pitchFamily="34" charset="0"/>
        <a:buChar char="•"/>
        <a:defRPr sz="7165" kern="1200">
          <a:solidFill>
            <a:schemeClr val="tx1"/>
          </a:solidFill>
          <a:latin typeface="+mn-lt"/>
          <a:ea typeface="+mn-ea"/>
          <a:cs typeface="+mn-cs"/>
        </a:defRPr>
      </a:lvl1pPr>
      <a:lvl2pPr marL="1754962" indent="-584987" algn="l" defTabSz="2339950" rtl="0" eaLnBrk="1" latinLnBrk="1" hangingPunct="1">
        <a:lnSpc>
          <a:spcPct val="90000"/>
        </a:lnSpc>
        <a:spcBef>
          <a:spcPts val="1280"/>
        </a:spcBef>
        <a:buFont typeface="Arial" panose="020B0604020202020204" pitchFamily="34" charset="0"/>
        <a:buChar char="•"/>
        <a:defRPr sz="6142" kern="1200">
          <a:solidFill>
            <a:schemeClr val="tx1"/>
          </a:solidFill>
          <a:latin typeface="+mn-lt"/>
          <a:ea typeface="+mn-ea"/>
          <a:cs typeface="+mn-cs"/>
        </a:defRPr>
      </a:lvl2pPr>
      <a:lvl3pPr marL="2924937" indent="-584987" algn="l" defTabSz="2339950" rtl="0" eaLnBrk="1" latinLnBrk="1" hangingPunct="1">
        <a:lnSpc>
          <a:spcPct val="90000"/>
        </a:lnSpc>
        <a:spcBef>
          <a:spcPts val="1280"/>
        </a:spcBef>
        <a:buFont typeface="Arial" panose="020B0604020202020204" pitchFamily="34" charset="0"/>
        <a:buChar char="•"/>
        <a:defRPr sz="5118" kern="1200">
          <a:solidFill>
            <a:schemeClr val="tx1"/>
          </a:solidFill>
          <a:latin typeface="+mn-lt"/>
          <a:ea typeface="+mn-ea"/>
          <a:cs typeface="+mn-cs"/>
        </a:defRPr>
      </a:lvl3pPr>
      <a:lvl4pPr marL="4094912" indent="-584987" algn="l" defTabSz="2339950" rtl="0" eaLnBrk="1" latinLnBrk="1" hangingPunct="1">
        <a:lnSpc>
          <a:spcPct val="90000"/>
        </a:lnSpc>
        <a:spcBef>
          <a:spcPts val="1280"/>
        </a:spcBef>
        <a:buFont typeface="Arial" panose="020B0604020202020204" pitchFamily="34" charset="0"/>
        <a:buChar char="•"/>
        <a:defRPr sz="4606" kern="1200">
          <a:solidFill>
            <a:schemeClr val="tx1"/>
          </a:solidFill>
          <a:latin typeface="+mn-lt"/>
          <a:ea typeface="+mn-ea"/>
          <a:cs typeface="+mn-cs"/>
        </a:defRPr>
      </a:lvl4pPr>
      <a:lvl5pPr marL="5264887" indent="-584987" algn="l" defTabSz="2339950" rtl="0" eaLnBrk="1" latinLnBrk="1" hangingPunct="1">
        <a:lnSpc>
          <a:spcPct val="90000"/>
        </a:lnSpc>
        <a:spcBef>
          <a:spcPts val="1280"/>
        </a:spcBef>
        <a:buFont typeface="Arial" panose="020B0604020202020204" pitchFamily="34" charset="0"/>
        <a:buChar char="•"/>
        <a:defRPr sz="4606" kern="1200">
          <a:solidFill>
            <a:schemeClr val="tx1"/>
          </a:solidFill>
          <a:latin typeface="+mn-lt"/>
          <a:ea typeface="+mn-ea"/>
          <a:cs typeface="+mn-cs"/>
        </a:defRPr>
      </a:lvl5pPr>
      <a:lvl6pPr marL="6434861" indent="-584987" algn="l" defTabSz="2339950" rtl="0" eaLnBrk="1" latinLnBrk="1" hangingPunct="1">
        <a:lnSpc>
          <a:spcPct val="90000"/>
        </a:lnSpc>
        <a:spcBef>
          <a:spcPts val="1280"/>
        </a:spcBef>
        <a:buFont typeface="Arial" panose="020B0604020202020204" pitchFamily="34" charset="0"/>
        <a:buChar char="•"/>
        <a:defRPr sz="4606" kern="1200">
          <a:solidFill>
            <a:schemeClr val="tx1"/>
          </a:solidFill>
          <a:latin typeface="+mn-lt"/>
          <a:ea typeface="+mn-ea"/>
          <a:cs typeface="+mn-cs"/>
        </a:defRPr>
      </a:lvl6pPr>
      <a:lvl7pPr marL="7604836" indent="-584987" algn="l" defTabSz="2339950" rtl="0" eaLnBrk="1" latinLnBrk="1" hangingPunct="1">
        <a:lnSpc>
          <a:spcPct val="90000"/>
        </a:lnSpc>
        <a:spcBef>
          <a:spcPts val="1280"/>
        </a:spcBef>
        <a:buFont typeface="Arial" panose="020B0604020202020204" pitchFamily="34" charset="0"/>
        <a:buChar char="•"/>
        <a:defRPr sz="4606" kern="1200">
          <a:solidFill>
            <a:schemeClr val="tx1"/>
          </a:solidFill>
          <a:latin typeface="+mn-lt"/>
          <a:ea typeface="+mn-ea"/>
          <a:cs typeface="+mn-cs"/>
        </a:defRPr>
      </a:lvl7pPr>
      <a:lvl8pPr marL="8774811" indent="-584987" algn="l" defTabSz="2339950" rtl="0" eaLnBrk="1" latinLnBrk="1" hangingPunct="1">
        <a:lnSpc>
          <a:spcPct val="90000"/>
        </a:lnSpc>
        <a:spcBef>
          <a:spcPts val="1280"/>
        </a:spcBef>
        <a:buFont typeface="Arial" panose="020B0604020202020204" pitchFamily="34" charset="0"/>
        <a:buChar char="•"/>
        <a:defRPr sz="4606" kern="1200">
          <a:solidFill>
            <a:schemeClr val="tx1"/>
          </a:solidFill>
          <a:latin typeface="+mn-lt"/>
          <a:ea typeface="+mn-ea"/>
          <a:cs typeface="+mn-cs"/>
        </a:defRPr>
      </a:lvl8pPr>
      <a:lvl9pPr marL="9944786" indent="-584987" algn="l" defTabSz="2339950" rtl="0" eaLnBrk="1" latinLnBrk="1" hangingPunct="1">
        <a:lnSpc>
          <a:spcPct val="90000"/>
        </a:lnSpc>
        <a:spcBef>
          <a:spcPts val="1280"/>
        </a:spcBef>
        <a:buFont typeface="Arial" panose="020B0604020202020204" pitchFamily="34" charset="0"/>
        <a:buChar char="•"/>
        <a:defRPr sz="460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339950" rtl="0" eaLnBrk="1" latinLnBrk="1" hangingPunct="1">
        <a:defRPr sz="4606" kern="1200">
          <a:solidFill>
            <a:schemeClr val="tx1"/>
          </a:solidFill>
          <a:latin typeface="+mn-lt"/>
          <a:ea typeface="+mn-ea"/>
          <a:cs typeface="+mn-cs"/>
        </a:defRPr>
      </a:lvl1pPr>
      <a:lvl2pPr marL="1169975" algn="l" defTabSz="2339950" rtl="0" eaLnBrk="1" latinLnBrk="1" hangingPunct="1">
        <a:defRPr sz="4606" kern="1200">
          <a:solidFill>
            <a:schemeClr val="tx1"/>
          </a:solidFill>
          <a:latin typeface="+mn-lt"/>
          <a:ea typeface="+mn-ea"/>
          <a:cs typeface="+mn-cs"/>
        </a:defRPr>
      </a:lvl2pPr>
      <a:lvl3pPr marL="2339950" algn="l" defTabSz="2339950" rtl="0" eaLnBrk="1" latinLnBrk="1" hangingPunct="1">
        <a:defRPr sz="4606" kern="1200">
          <a:solidFill>
            <a:schemeClr val="tx1"/>
          </a:solidFill>
          <a:latin typeface="+mn-lt"/>
          <a:ea typeface="+mn-ea"/>
          <a:cs typeface="+mn-cs"/>
        </a:defRPr>
      </a:lvl3pPr>
      <a:lvl4pPr marL="3509924" algn="l" defTabSz="2339950" rtl="0" eaLnBrk="1" latinLnBrk="1" hangingPunct="1">
        <a:defRPr sz="4606" kern="1200">
          <a:solidFill>
            <a:schemeClr val="tx1"/>
          </a:solidFill>
          <a:latin typeface="+mn-lt"/>
          <a:ea typeface="+mn-ea"/>
          <a:cs typeface="+mn-cs"/>
        </a:defRPr>
      </a:lvl4pPr>
      <a:lvl5pPr marL="4679899" algn="l" defTabSz="2339950" rtl="0" eaLnBrk="1" latinLnBrk="1" hangingPunct="1">
        <a:defRPr sz="4606" kern="1200">
          <a:solidFill>
            <a:schemeClr val="tx1"/>
          </a:solidFill>
          <a:latin typeface="+mn-lt"/>
          <a:ea typeface="+mn-ea"/>
          <a:cs typeface="+mn-cs"/>
        </a:defRPr>
      </a:lvl5pPr>
      <a:lvl6pPr marL="5849874" algn="l" defTabSz="2339950" rtl="0" eaLnBrk="1" latinLnBrk="1" hangingPunct="1">
        <a:defRPr sz="4606" kern="1200">
          <a:solidFill>
            <a:schemeClr val="tx1"/>
          </a:solidFill>
          <a:latin typeface="+mn-lt"/>
          <a:ea typeface="+mn-ea"/>
          <a:cs typeface="+mn-cs"/>
        </a:defRPr>
      </a:lvl6pPr>
      <a:lvl7pPr marL="7019849" algn="l" defTabSz="2339950" rtl="0" eaLnBrk="1" latinLnBrk="1" hangingPunct="1">
        <a:defRPr sz="4606" kern="1200">
          <a:solidFill>
            <a:schemeClr val="tx1"/>
          </a:solidFill>
          <a:latin typeface="+mn-lt"/>
          <a:ea typeface="+mn-ea"/>
          <a:cs typeface="+mn-cs"/>
        </a:defRPr>
      </a:lvl7pPr>
      <a:lvl8pPr marL="8189824" algn="l" defTabSz="2339950" rtl="0" eaLnBrk="1" latinLnBrk="1" hangingPunct="1">
        <a:defRPr sz="4606" kern="1200">
          <a:solidFill>
            <a:schemeClr val="tx1"/>
          </a:solidFill>
          <a:latin typeface="+mn-lt"/>
          <a:ea typeface="+mn-ea"/>
          <a:cs typeface="+mn-cs"/>
        </a:defRPr>
      </a:lvl8pPr>
      <a:lvl9pPr marL="9359798" algn="l" defTabSz="2339950" rtl="0" eaLnBrk="1" latinLnBrk="1" hangingPunct="1">
        <a:defRPr sz="460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그림 18">
            <a:extLst>
              <a:ext uri="{FF2B5EF4-FFF2-40B4-BE49-F238E27FC236}">
                <a16:creationId xmlns:a16="http://schemas.microsoft.com/office/drawing/2014/main" id="{8751268F-494F-4E8C-8465-EF7D8114FA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3163" y="0"/>
            <a:ext cx="16473423" cy="478395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2A8C7EC2-BBBF-279E-343B-78FE621126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87786" y="28755982"/>
            <a:ext cx="3170694" cy="1798460"/>
          </a:xfrm>
          <a:prstGeom prst="rect">
            <a:avLst/>
          </a:prstGeom>
        </p:spPr>
      </p:pic>
      <p:sp>
        <p:nvSpPr>
          <p:cNvPr id="7" name="직사각형 6">
            <a:extLst>
              <a:ext uri="{FF2B5EF4-FFF2-40B4-BE49-F238E27FC236}">
                <a16:creationId xmlns:a16="http://schemas.microsoft.com/office/drawing/2014/main" id="{B6A8B700-DF84-5D78-86A2-FD7AD1BDB14F}"/>
              </a:ext>
            </a:extLst>
          </p:cNvPr>
          <p:cNvSpPr/>
          <p:nvPr/>
        </p:nvSpPr>
        <p:spPr>
          <a:xfrm>
            <a:off x="-82999" y="3635510"/>
            <a:ext cx="23421667" cy="1826827"/>
          </a:xfrm>
          <a:prstGeom prst="rect">
            <a:avLst/>
          </a:prstGeom>
          <a:noFill/>
          <a:ln w="28575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779894" rtl="0" eaLnBrk="1" latinLnBrk="0" hangingPunct="1">
              <a:defRPr sz="307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79894" algn="l" defTabSz="779894" rtl="0" eaLnBrk="1" latinLnBrk="0" hangingPunct="1">
              <a:defRPr sz="307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559789" algn="l" defTabSz="779894" rtl="0" eaLnBrk="1" latinLnBrk="0" hangingPunct="1">
              <a:defRPr sz="307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339685" algn="l" defTabSz="779894" rtl="0" eaLnBrk="1" latinLnBrk="0" hangingPunct="1">
              <a:defRPr sz="307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119580" algn="l" defTabSz="779894" rtl="0" eaLnBrk="1" latinLnBrk="0" hangingPunct="1">
              <a:defRPr sz="307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899474" algn="l" defTabSz="779894" rtl="0" eaLnBrk="1" latinLnBrk="0" hangingPunct="1">
              <a:defRPr sz="307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679369" algn="l" defTabSz="779894" rtl="0" eaLnBrk="1" latinLnBrk="0" hangingPunct="1">
              <a:defRPr sz="307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5459263" algn="l" defTabSz="779894" rtl="0" eaLnBrk="1" latinLnBrk="0" hangingPunct="1">
              <a:defRPr sz="307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6239158" algn="l" defTabSz="779894" rtl="0" eaLnBrk="1" latinLnBrk="0" hangingPunct="1">
              <a:defRPr sz="307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3200" dirty="0">
                <a:solidFill>
                  <a:schemeClr val="tx1"/>
                </a:solidFill>
                <a:cs typeface="굴림" panose="020B0600000101010101" pitchFamily="50" charset="-127"/>
              </a:rPr>
              <a:t>Author</a:t>
            </a:r>
            <a:endParaRPr lang="ko-KR" altLang="ko-KR" sz="3200" dirty="0">
              <a:solidFill>
                <a:schemeClr val="tx1"/>
              </a:solidFill>
              <a:ea typeface="굴림" panose="020B0600000101010101" pitchFamily="50" charset="-127"/>
              <a:cs typeface="굴림" panose="020B0600000101010101" pitchFamily="50" charset="-127"/>
            </a:endParaRPr>
          </a:p>
          <a:p>
            <a:pPr algn="ctr"/>
            <a:r>
              <a:rPr lang="en-US" altLang="ko-KR" sz="3200" dirty="0" smtClean="0">
                <a:solidFill>
                  <a:schemeClr val="tx1"/>
                </a:solidFill>
                <a:cs typeface="굴림" panose="020B0600000101010101" pitchFamily="50" charset="-127"/>
              </a:rPr>
              <a:t>Affiliation</a:t>
            </a:r>
            <a:endParaRPr lang="ko-KR" altLang="ko-KR" sz="3200" dirty="0">
              <a:solidFill>
                <a:schemeClr val="tx1"/>
              </a:solidFill>
              <a:ea typeface="굴림" panose="020B0600000101010101" pitchFamily="50" charset="-127"/>
              <a:cs typeface="굴림" panose="020B0600000101010101" pitchFamily="50" charset="-127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6FD7BA49-063A-8F24-BA98-DEB9A8F1F2F5}"/>
              </a:ext>
            </a:extLst>
          </p:cNvPr>
          <p:cNvSpPr/>
          <p:nvPr/>
        </p:nvSpPr>
        <p:spPr>
          <a:xfrm>
            <a:off x="-51606" y="5462337"/>
            <a:ext cx="11722238" cy="25704507"/>
          </a:xfrm>
          <a:prstGeom prst="rect">
            <a:avLst/>
          </a:prstGeom>
          <a:noFill/>
          <a:ln w="28575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779894" rtl="0" eaLnBrk="1" latinLnBrk="0" hangingPunct="1">
              <a:defRPr sz="307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79894" algn="l" defTabSz="779894" rtl="0" eaLnBrk="1" latinLnBrk="0" hangingPunct="1">
              <a:defRPr sz="307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559789" algn="l" defTabSz="779894" rtl="0" eaLnBrk="1" latinLnBrk="0" hangingPunct="1">
              <a:defRPr sz="307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339685" algn="l" defTabSz="779894" rtl="0" eaLnBrk="1" latinLnBrk="0" hangingPunct="1">
              <a:defRPr sz="307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119580" algn="l" defTabSz="779894" rtl="0" eaLnBrk="1" latinLnBrk="0" hangingPunct="1">
              <a:defRPr sz="307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899474" algn="l" defTabSz="779894" rtl="0" eaLnBrk="1" latinLnBrk="0" hangingPunct="1">
              <a:defRPr sz="307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679369" algn="l" defTabSz="779894" rtl="0" eaLnBrk="1" latinLnBrk="0" hangingPunct="1">
              <a:defRPr sz="307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5459263" algn="l" defTabSz="779894" rtl="0" eaLnBrk="1" latinLnBrk="0" hangingPunct="1">
              <a:defRPr sz="307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6239158" algn="l" defTabSz="779894" rtl="0" eaLnBrk="1" latinLnBrk="0" hangingPunct="1">
              <a:defRPr sz="307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22519" dirty="0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76CD1E9A-81D3-2A7C-0EDC-82D107463286}"/>
              </a:ext>
            </a:extLst>
          </p:cNvPr>
          <p:cNvSpPr/>
          <p:nvPr/>
        </p:nvSpPr>
        <p:spPr>
          <a:xfrm>
            <a:off x="11706652" y="5462337"/>
            <a:ext cx="11632016" cy="25704507"/>
          </a:xfrm>
          <a:prstGeom prst="rect">
            <a:avLst/>
          </a:prstGeom>
          <a:noFill/>
          <a:ln w="28575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779894" rtl="0" eaLnBrk="1" latinLnBrk="0" hangingPunct="1">
              <a:defRPr sz="307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79894" algn="l" defTabSz="779894" rtl="0" eaLnBrk="1" latinLnBrk="0" hangingPunct="1">
              <a:defRPr sz="307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559789" algn="l" defTabSz="779894" rtl="0" eaLnBrk="1" latinLnBrk="0" hangingPunct="1">
              <a:defRPr sz="307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339685" algn="l" defTabSz="779894" rtl="0" eaLnBrk="1" latinLnBrk="0" hangingPunct="1">
              <a:defRPr sz="307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119580" algn="l" defTabSz="779894" rtl="0" eaLnBrk="1" latinLnBrk="0" hangingPunct="1">
              <a:defRPr sz="307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899474" algn="l" defTabSz="779894" rtl="0" eaLnBrk="1" latinLnBrk="0" hangingPunct="1">
              <a:defRPr sz="307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679369" algn="l" defTabSz="779894" rtl="0" eaLnBrk="1" latinLnBrk="0" hangingPunct="1">
              <a:defRPr sz="307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5459263" algn="l" defTabSz="779894" rtl="0" eaLnBrk="1" latinLnBrk="0" hangingPunct="1">
              <a:defRPr sz="307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6239158" algn="l" defTabSz="779894" rtl="0" eaLnBrk="1" latinLnBrk="0" hangingPunct="1">
              <a:defRPr sz="307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22519" dirty="0"/>
          </a:p>
        </p:txBody>
      </p:sp>
      <p:sp>
        <p:nvSpPr>
          <p:cNvPr id="10" name="TextBox 5">
            <a:extLst>
              <a:ext uri="{FF2B5EF4-FFF2-40B4-BE49-F238E27FC236}">
                <a16:creationId xmlns:a16="http://schemas.microsoft.com/office/drawing/2014/main" id="{27741BD8-6580-5592-D5FB-71057041346E}"/>
              </a:ext>
            </a:extLst>
          </p:cNvPr>
          <p:cNvSpPr txBox="1"/>
          <p:nvPr/>
        </p:nvSpPr>
        <p:spPr>
          <a:xfrm>
            <a:off x="24130" y="-379188"/>
            <a:ext cx="23375620" cy="4310732"/>
          </a:xfrm>
          <a:prstGeom prst="rect">
            <a:avLst/>
          </a:prstGeom>
          <a:noFill/>
          <a:ln w="28575">
            <a:noFill/>
          </a:ln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779894" rtl="0" eaLnBrk="1" latinLnBrk="0" hangingPunct="1">
              <a:defRPr sz="30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79894" algn="l" defTabSz="779894" rtl="0" eaLnBrk="1" latinLnBrk="0" hangingPunct="1">
              <a:defRPr sz="30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59789" algn="l" defTabSz="779894" rtl="0" eaLnBrk="1" latinLnBrk="0" hangingPunct="1">
              <a:defRPr sz="30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39685" algn="l" defTabSz="779894" rtl="0" eaLnBrk="1" latinLnBrk="0" hangingPunct="1">
              <a:defRPr sz="30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119580" algn="l" defTabSz="779894" rtl="0" eaLnBrk="1" latinLnBrk="0" hangingPunct="1">
              <a:defRPr sz="30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899474" algn="l" defTabSz="779894" rtl="0" eaLnBrk="1" latinLnBrk="0" hangingPunct="1">
              <a:defRPr sz="30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679369" algn="l" defTabSz="779894" rtl="0" eaLnBrk="1" latinLnBrk="0" hangingPunct="1">
              <a:defRPr sz="30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459263" algn="l" defTabSz="779894" rtl="0" eaLnBrk="1" latinLnBrk="0" hangingPunct="1">
              <a:defRPr sz="30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239158" algn="l" defTabSz="779894" rtl="0" eaLnBrk="1" latinLnBrk="0" hangingPunct="1">
              <a:defRPr sz="30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ko-KR" sz="6000" b="1" kern="100" dirty="0" smtClean="0"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algn="ctr"/>
            <a:r>
              <a:rPr lang="en-US" altLang="ko-KR" sz="6000" b="1" kern="100" dirty="0" smtClean="0">
                <a:ea typeface="MS Mincho" panose="02020609040205080304" pitchFamily="49" charset="-128"/>
                <a:cs typeface="Times New Roman" panose="02020603050405020304" pitchFamily="18" charset="0"/>
              </a:rPr>
              <a:t>Title</a:t>
            </a:r>
            <a:endParaRPr lang="en-US" altLang="ko-KR" sz="6000" b="1" kern="100" dirty="0"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algn="ctr"/>
            <a:r>
              <a:rPr lang="en-US" altLang="ko-KR" sz="6000" b="1" kern="100" dirty="0" smtClean="0">
                <a:ea typeface="MS Mincho" panose="02020609040205080304" pitchFamily="49" charset="-128"/>
                <a:cs typeface="Times New Roman" panose="02020603050405020304" pitchFamily="18" charset="0"/>
              </a:rPr>
              <a:t>Font: </a:t>
            </a:r>
            <a:r>
              <a:rPr lang="en-US" altLang="ko-KR" sz="6000" dirty="0" smtClean="0">
                <a:cs typeface="Arial" panose="020B0604020202020204" pitchFamily="34" charset="0"/>
              </a:rPr>
              <a:t>Arial</a:t>
            </a:r>
            <a:r>
              <a:rPr lang="en-US" altLang="ko-KR" sz="6000" dirty="0" smtClean="0"/>
              <a:t>, Calibri, </a:t>
            </a:r>
            <a:r>
              <a:rPr lang="en-US" altLang="ko-KR" sz="6000" dirty="0" smtClean="0">
                <a:cs typeface="Times New Roman" panose="02020603050405020304" pitchFamily="18" charset="0"/>
              </a:rPr>
              <a:t>etc. (Basic Fonts only)</a:t>
            </a:r>
          </a:p>
          <a:p>
            <a:pPr algn="ctr"/>
            <a:r>
              <a:rPr lang="en-US" altLang="ko-KR" sz="6000" b="1" dirty="0" smtClean="0">
                <a:cs typeface="Times New Roman" panose="02020603050405020304" pitchFamily="18" charset="0"/>
              </a:rPr>
              <a:t>Font size : </a:t>
            </a:r>
            <a:r>
              <a:rPr lang="en-US" altLang="ko-KR" sz="6000" dirty="0" smtClean="0"/>
              <a:t>Minimum</a:t>
            </a:r>
            <a:r>
              <a:rPr lang="en-US" altLang="ko-KR" sz="6000" dirty="0" smtClean="0">
                <a:cs typeface="Times New Roman" panose="02020603050405020304" pitchFamily="18" charset="0"/>
              </a:rPr>
              <a:t> 60 point</a:t>
            </a:r>
          </a:p>
          <a:p>
            <a:pPr algn="ctr"/>
            <a:endParaRPr lang="en-US" altLang="ko-KR" sz="3412" b="1" kern="100" dirty="0"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A10DA57-0F6E-9E37-22D6-7619CC933DD4}"/>
              </a:ext>
            </a:extLst>
          </p:cNvPr>
          <p:cNvSpPr txBox="1"/>
          <p:nvPr/>
        </p:nvSpPr>
        <p:spPr>
          <a:xfrm>
            <a:off x="386578" y="6088835"/>
            <a:ext cx="10845869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400" b="1" dirty="0"/>
              <a:t>Body</a:t>
            </a:r>
          </a:p>
          <a:p>
            <a:r>
              <a:rPr lang="en-US" altLang="ko-KR" sz="2400" b="1" kern="100" dirty="0">
                <a:ea typeface="MS Mincho" panose="02020609040205080304" pitchFamily="49" charset="-128"/>
                <a:cs typeface="Times New Roman" panose="02020603050405020304" pitchFamily="18" charset="0"/>
              </a:rPr>
              <a:t>Font: </a:t>
            </a:r>
            <a:r>
              <a:rPr lang="en-US" altLang="ko-KR" sz="2400" dirty="0">
                <a:cs typeface="Arial" panose="020B0604020202020204" pitchFamily="34" charset="0"/>
              </a:rPr>
              <a:t>Arial</a:t>
            </a:r>
            <a:r>
              <a:rPr lang="en-US" altLang="ko-KR" sz="2400" dirty="0"/>
              <a:t>, Calibri, </a:t>
            </a:r>
            <a:r>
              <a:rPr lang="en-US" altLang="ko-KR" sz="2400" dirty="0">
                <a:cs typeface="Times New Roman" panose="02020603050405020304" pitchFamily="18" charset="0"/>
              </a:rPr>
              <a:t>etc. (Basic Fonts only)</a:t>
            </a:r>
          </a:p>
          <a:p>
            <a:r>
              <a:rPr lang="en-US" altLang="ko-KR" sz="2400" b="1" dirty="0">
                <a:cs typeface="Times New Roman" panose="02020603050405020304" pitchFamily="18" charset="0"/>
              </a:rPr>
              <a:t>Font size : </a:t>
            </a:r>
            <a:r>
              <a:rPr lang="en-US" altLang="ko-KR" sz="2400" dirty="0"/>
              <a:t>Minimum</a:t>
            </a:r>
            <a:r>
              <a:rPr lang="en-US" altLang="ko-KR" sz="2400" dirty="0">
                <a:cs typeface="Times New Roman" panose="02020603050405020304" pitchFamily="18" charset="0"/>
              </a:rPr>
              <a:t> 24 point</a:t>
            </a:r>
          </a:p>
        </p:txBody>
      </p:sp>
    </p:spTree>
    <p:extLst>
      <p:ext uri="{BB962C8B-B14F-4D97-AF65-F5344CB8AC3E}">
        <p14:creationId xmlns:p14="http://schemas.microsoft.com/office/powerpoint/2010/main" val="39139876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1045</TotalTime>
  <Words>42</Words>
  <Application>Microsoft Office PowerPoint</Application>
  <PresentationFormat>사용자 지정</PresentationFormat>
  <Paragraphs>9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9" baseType="lpstr">
      <vt:lpstr>MS Mincho</vt:lpstr>
      <vt:lpstr>굴림</vt:lpstr>
      <vt:lpstr>맑은 고딕</vt:lpstr>
      <vt:lpstr>Arial</vt:lpstr>
      <vt:lpstr>Calibri</vt:lpstr>
      <vt:lpstr>Calibri Light</vt:lpstr>
      <vt:lpstr>Times New Roman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최원석</cp:lastModifiedBy>
  <cp:revision>20</cp:revision>
  <dcterms:created xsi:type="dcterms:W3CDTF">2023-07-27T05:05:23Z</dcterms:created>
  <dcterms:modified xsi:type="dcterms:W3CDTF">2024-02-02T05:06:16Z</dcterms:modified>
</cp:coreProperties>
</file>